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59" r:id="rId4"/>
    <p:sldId id="260" r:id="rId5"/>
    <p:sldId id="258" r:id="rId6"/>
    <p:sldId id="261" r:id="rId7"/>
    <p:sldId id="262" r:id="rId8"/>
    <p:sldId id="257" r:id="rId9"/>
    <p:sldId id="264" r:id="rId10"/>
    <p:sldId id="272" r:id="rId11"/>
    <p:sldId id="266" r:id="rId12"/>
    <p:sldId id="273" r:id="rId13"/>
    <p:sldId id="268" r:id="rId14"/>
    <p:sldId id="274" r:id="rId15"/>
    <p:sldId id="269" r:id="rId16"/>
    <p:sldId id="275" r:id="rId17"/>
    <p:sldId id="270" r:id="rId18"/>
    <p:sldId id="276" r:id="rId19"/>
    <p:sldId id="271" r:id="rId20"/>
    <p:sldId id="277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>
        <p:scale>
          <a:sx n="66" d="100"/>
          <a:sy n="66" d="100"/>
        </p:scale>
        <p:origin x="-1512" y="-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22.01.2020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9992" y="5373216"/>
            <a:ext cx="4248472" cy="115212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Muhammad Ali</a:t>
            </a:r>
          </a:p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00732065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3717032"/>
            <a:ext cx="6044208" cy="72008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latin typeface="Arial Narrow" panose="020B0606020202030204" pitchFamily="34" charset="0"/>
              </a:rPr>
              <a:t>Parking Management System</a:t>
            </a:r>
            <a:endParaRPr lang="en-US" sz="4000" b="1" dirty="0">
              <a:latin typeface="Arial Narrow" panose="020B0606020202030204" pitchFamily="34" charset="0"/>
            </a:endParaRPr>
          </a:p>
        </p:txBody>
      </p:sp>
      <p:pic>
        <p:nvPicPr>
          <p:cNvPr id="1026" name="Picture 2" descr="Image result for car parking manage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5"/>
            <a:ext cx="40005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2"/>
          <a:stretch/>
        </p:blipFill>
        <p:spPr bwMode="auto">
          <a:xfrm>
            <a:off x="4283968" y="260648"/>
            <a:ext cx="4440634" cy="2289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27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3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Composite design pattern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42" name="Picture 2" descr="Image result for design pattern compo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52" y="1916832"/>
            <a:ext cx="8091264" cy="45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77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uhammad\Desktop\WInter Semester\Application Design\Parking MS\iCloud Photos from Muhammad Ali\composit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259632" y="-987491"/>
            <a:ext cx="6624736" cy="883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98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memento design pattern</a:t>
            </a:r>
          </a:p>
        </p:txBody>
      </p:sp>
      <p:pic>
        <p:nvPicPr>
          <p:cNvPr id="11266" name="Picture 2" descr="Image result for design pattern  Meme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35869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esign pattern  Memen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44" y="2285256"/>
            <a:ext cx="835869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39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uhammad\Desktop\WInter Semester\Application Design\Parking MS\iCloud Photos from Muhammad Ali\Memento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65559" y="-883779"/>
            <a:ext cx="6623075" cy="883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7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builder design pattern</a:t>
            </a:r>
          </a:p>
        </p:txBody>
      </p:sp>
      <p:pic>
        <p:nvPicPr>
          <p:cNvPr id="12290" name="Picture 2" descr="Image result for builder design patte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67906"/>
            <a:ext cx="8568952" cy="41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815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uhammad\Desktop\WInter Semester\Application Design\Parking MS\iCloud Photos from Muhammad Ali\builder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51" y="1166"/>
            <a:ext cx="8978013" cy="673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060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observer design pattern</a:t>
            </a:r>
          </a:p>
        </p:txBody>
      </p:sp>
      <p:pic>
        <p:nvPicPr>
          <p:cNvPr id="13314" name="Picture 2" descr="Image result for observer design patte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03461"/>
            <a:ext cx="7200800" cy="451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16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uhammad\Desktop\WInter Semester\Application Design\Parking MS\iCloud Photos from Muhammad Ali\Observer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3000" y="-1143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583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adapter design pattern</a:t>
            </a:r>
          </a:p>
        </p:txBody>
      </p:sp>
      <p:pic>
        <p:nvPicPr>
          <p:cNvPr id="14338" name="Picture 2" descr="Image result for adapter design patte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424936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328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b="1" dirty="0">
                <a:solidFill>
                  <a:schemeClr val="tx1"/>
                </a:solidFill>
              </a:rPr>
              <a:t>The main features of an impressive PMS are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00736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LCD Display, to easily view the information.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Ticket Dispensing Unit, for easier disposal of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tickets.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Intercom </a:t>
            </a:r>
            <a:r>
              <a:rPr lang="en-US" dirty="0">
                <a:solidFill>
                  <a:schemeClr val="tx1"/>
                </a:solidFill>
              </a:rPr>
              <a:t>installation, to communicate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effectively.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Illuminated </a:t>
            </a:r>
            <a:r>
              <a:rPr lang="en-US" dirty="0">
                <a:solidFill>
                  <a:schemeClr val="tx1"/>
                </a:solidFill>
              </a:rPr>
              <a:t>Ticket Request Button, to easily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obtain the parking ticket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The automated access control system provides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modern day features like Automatic Gates, Barrier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Controls, Ticketing systems, Authentication,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Biometric scans, etc.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5" name="Picture 4" descr="Image result for parking app 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t="13853" r="31364" b="13853"/>
          <a:stretch/>
        </p:blipFill>
        <p:spPr bwMode="auto">
          <a:xfrm>
            <a:off x="6732240" y="1916832"/>
            <a:ext cx="1947545" cy="1983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629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Muhammad\Desktop\WInter Semester\Application Design\Parking MS\iCloud Photos from Muhammad Ali\Adapter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43000" y="-1143000"/>
            <a:ext cx="6858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0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Sign in / register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 descr="Image result for parking app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1" r="21892" b="6050"/>
          <a:stretch/>
        </p:blipFill>
        <p:spPr bwMode="auto">
          <a:xfrm>
            <a:off x="2987824" y="1772816"/>
            <a:ext cx="2834252" cy="43735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016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uhammad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3347892" cy="427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parking app 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3" t="13853" r="31364" b="13853"/>
          <a:stretch/>
        </p:blipFill>
        <p:spPr bwMode="auto">
          <a:xfrm>
            <a:off x="5364088" y="2708920"/>
            <a:ext cx="1947545" cy="19831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1031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Find Location 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Image result for find parking location google maps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3" t="2767" r="34686" b="1661"/>
          <a:stretch/>
        </p:blipFill>
        <p:spPr bwMode="auto">
          <a:xfrm>
            <a:off x="539552" y="1700808"/>
            <a:ext cx="2169872" cy="43735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Image result for find parking location google maps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r="16041" b="711"/>
          <a:stretch/>
        </p:blipFill>
        <p:spPr bwMode="auto">
          <a:xfrm>
            <a:off x="3203848" y="1731392"/>
            <a:ext cx="2016226" cy="42178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Image result for find parking location google maps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72" y="1765052"/>
            <a:ext cx="2160240" cy="39298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087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Duration and Payment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Image result for parking ap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8616076" cy="454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38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software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Image result for softwa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04" y="1605748"/>
            <a:ext cx="8564016" cy="49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software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20555"/>
            <a:ext cx="1677474" cy="176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design patter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788" y="4963589"/>
            <a:ext cx="1968632" cy="146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software architectur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76470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676373"/>
            <a:ext cx="1633240" cy="178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530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Paper Prototype</a:t>
            </a:r>
            <a:r>
              <a:rPr lang="en-US" u="sng" dirty="0"/>
              <a:t/>
            </a:r>
            <a:br>
              <a:rPr lang="en-US" u="sng" dirty="0"/>
            </a:br>
            <a:endParaRPr lang="en-US" dirty="0"/>
          </a:p>
        </p:txBody>
      </p:sp>
      <p:pic>
        <p:nvPicPr>
          <p:cNvPr id="5" name="Content Placeholder 4" descr="C:\Users\Muhammad\Desktop\WInter Semester\Application Design\Parking MS\iCloud Photos from Muhammad Ali\IMG_7741.JPE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3" t="13284" r="55215" b="50738"/>
          <a:stretch/>
        </p:blipFill>
        <p:spPr bwMode="auto">
          <a:xfrm>
            <a:off x="683568" y="1754369"/>
            <a:ext cx="2333264" cy="43735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C:\Users\Muhammad\Desktop\WInter Semester\Application Design\Parking MS\iCloud Photos from Muhammad Ali\IMG_7741.JPE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74" t="14391" r="15349" b="49631"/>
          <a:stretch/>
        </p:blipFill>
        <p:spPr bwMode="auto">
          <a:xfrm>
            <a:off x="3491880" y="1785131"/>
            <a:ext cx="2299960" cy="434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Muhammad\Desktop\WInter Semester\Application Design\Parking MS\iCloud Photos from Muhammad Ali\IMG_7741.JPE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93" t="52306" r="55830" b="10147"/>
          <a:stretch/>
        </p:blipFill>
        <p:spPr bwMode="auto">
          <a:xfrm>
            <a:off x="6024184" y="1785131"/>
            <a:ext cx="2443976" cy="43483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64156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08372"/>
            <a:ext cx="8435280" cy="1039427"/>
          </a:xfrm>
        </p:spPr>
        <p:txBody>
          <a:bodyPr>
            <a:normAutofit/>
          </a:bodyPr>
          <a:lstStyle/>
          <a:p>
            <a:r>
              <a:rPr lang="en-US" sz="3100" b="1" dirty="0">
                <a:solidFill>
                  <a:schemeClr val="tx1"/>
                </a:solidFill>
              </a:rPr>
              <a:t>Software Architectural </a:t>
            </a:r>
            <a:r>
              <a:rPr lang="en-US" sz="3100" b="1" dirty="0" smtClean="0">
                <a:solidFill>
                  <a:schemeClr val="tx1"/>
                </a:solidFill>
              </a:rPr>
              <a:t>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This pattern, also known as MVC pattern, divides an interactive application in to 3 parts as,</a:t>
            </a:r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8196" name="Picture 4" descr="Image result for Model-view-controller patte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6552728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7587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20000"/>
    </mc:Choice>
    <mc:Fallback>
      <p:transition spd="slow" advTm="200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1345</TotalTime>
  <Words>83</Words>
  <Application>Microsoft Office PowerPoint</Application>
  <PresentationFormat>On-screen Show (4:3)</PresentationFormat>
  <Paragraphs>21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Apothecary</vt:lpstr>
      <vt:lpstr>Parking Management System</vt:lpstr>
      <vt:lpstr>The main features of an impressive PMS are </vt:lpstr>
      <vt:lpstr>Sign in / register </vt:lpstr>
      <vt:lpstr>PowerPoint Presentation</vt:lpstr>
      <vt:lpstr>Find Location </vt:lpstr>
      <vt:lpstr>Duration and Payment</vt:lpstr>
      <vt:lpstr>software architecture</vt:lpstr>
      <vt:lpstr>Paper Prototype </vt:lpstr>
      <vt:lpstr>Software Architectural Patterns</vt:lpstr>
      <vt:lpstr>PowerPoint Presentation</vt:lpstr>
      <vt:lpstr>Composite design pattern</vt:lpstr>
      <vt:lpstr>PowerPoint Presentation</vt:lpstr>
      <vt:lpstr>memento design pattern</vt:lpstr>
      <vt:lpstr>PowerPoint Presentation</vt:lpstr>
      <vt:lpstr>builder design pattern</vt:lpstr>
      <vt:lpstr>PowerPoint Presentation</vt:lpstr>
      <vt:lpstr>observer design pattern</vt:lpstr>
      <vt:lpstr>PowerPoint Presentation</vt:lpstr>
      <vt:lpstr>adapter design pattern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Management System</dc:title>
  <dc:creator>Muhammad Ali</dc:creator>
  <cp:lastModifiedBy>RePack by Diakov</cp:lastModifiedBy>
  <cp:revision>55</cp:revision>
  <dcterms:created xsi:type="dcterms:W3CDTF">2020-01-19T19:47:44Z</dcterms:created>
  <dcterms:modified xsi:type="dcterms:W3CDTF">2020-01-22T11:33:17Z</dcterms:modified>
</cp:coreProperties>
</file>